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980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24A3-8A7C-455B-B9FF-A40A86554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FAE4-D491-43A2-BB01-5D1549172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72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.raymondcamden.com/images/2016/12/ja1a.png">
            <a:extLst>
              <a:ext uri="{FF2B5EF4-FFF2-40B4-BE49-F238E27FC236}">
                <a16:creationId xmlns:a16="http://schemas.microsoft.com/office/drawing/2014/main" id="{451FC0B2-A8C6-434F-BC09-EF2A2FD3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4" y="1287001"/>
            <a:ext cx="18859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static.raymondcamden.com/images/2016/12/kb1a.png">
            <a:extLst>
              <a:ext uri="{FF2B5EF4-FFF2-40B4-BE49-F238E27FC236}">
                <a16:creationId xmlns:a16="http://schemas.microsoft.com/office/drawing/2014/main" id="{94978335-FA0F-48E6-9B3D-E8A2788F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.raymondcamden.com/images/2016/12/ah1a.png">
            <a:extLst>
              <a:ext uri="{FF2B5EF4-FFF2-40B4-BE49-F238E27FC236}">
                <a16:creationId xmlns:a16="http://schemas.microsoft.com/office/drawing/2014/main" id="{16C01D86-55C4-4217-818D-CAC9D1F8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31" y="1287001"/>
            <a:ext cx="18764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A31DED-1E80-45A2-A8B6-D992AA3C0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707" y="1287001"/>
            <a:ext cx="1876425" cy="3333750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FC3286-6EF8-4286-83FC-AC70F1B65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666" y="1287001"/>
            <a:ext cx="1876425" cy="333375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DB13EB7-0091-4AEE-B9DB-993B0066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331" y="1287001"/>
            <a:ext cx="187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A36532-5E08-41D2-ADD2-71D6D564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48" y="341795"/>
            <a:ext cx="3473104" cy="61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8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2 - Random Comic 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(Serverless!!)</a:t>
            </a:r>
          </a:p>
        </p:txBody>
      </p:sp>
    </p:spTree>
    <p:extLst>
      <p:ext uri="{BB962C8B-B14F-4D97-AF65-F5344CB8AC3E}">
        <p14:creationId xmlns:p14="http://schemas.microsoft.com/office/powerpoint/2010/main" val="312977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couch&#10;&#10;Description generated with high confidence">
            <a:extLst>
              <a:ext uri="{FF2B5EF4-FFF2-40B4-BE49-F238E27FC236}">
                <a16:creationId xmlns:a16="http://schemas.microsoft.com/office/drawing/2014/main" id="{1058B6FD-FD6C-4B61-BE79-AF575230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23" y="0"/>
            <a:ext cx="3878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2510E83-E1C7-4ACF-949E-FBD90F5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09" y="1430651"/>
            <a:ext cx="9941259" cy="3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9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indoor&#10;&#10;Description generated with very high confidence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26296"/>
            <a:ext cx="10689617" cy="340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756838"/>
            <a:ext cx="10689617" cy="334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0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6A98A-BF43-447B-8071-56710E49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73" y="1825557"/>
            <a:ext cx="10689617" cy="32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41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F2443-BFFA-4D1A-9D88-75362060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8" r="1" b="14874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5955-53E8-485B-AB04-E0F81B887C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Stupid Stuff for Fun and Games (and Learning) but Mainly for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8F9-B7BD-48B6-BDBB-BF78D820B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16F15-602D-46EF-87A0-BF27F7488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get to a point?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E1446-2845-44E1-9FF6-25409BE02E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Please?</a:t>
            </a:r>
          </a:p>
        </p:txBody>
      </p:sp>
    </p:spTree>
    <p:extLst>
      <p:ext uri="{BB962C8B-B14F-4D97-AF65-F5344CB8AC3E}">
        <p14:creationId xmlns:p14="http://schemas.microsoft.com/office/powerpoint/2010/main" val="115685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1728-33AC-4DF2-8742-39563236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877A-7D75-4337-8AD9-75AB82A50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programming language does the same dang thing</a:t>
            </a:r>
          </a:p>
          <a:p>
            <a:r>
              <a:rPr lang="en-US" dirty="0"/>
              <a:t>Every platform supports the same thing</a:t>
            </a:r>
          </a:p>
          <a:p>
            <a:r>
              <a:rPr lang="en-US" dirty="0"/>
              <a:t>Some languages / platforms are more inviting then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1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F6EE-EF1A-488D-9290-E5E35D60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56384-2C6C-4652-92EC-C6372F57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4F31863-D405-4CE9-80FB-0863A9878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744" y="988007"/>
            <a:ext cx="6915170" cy="55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C103-DE71-4C21-B4A5-86F53D11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3768-3925-41BB-A43E-F873CDB0B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6D4F049-7B63-4ADB-9055-938347E4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46" y="2927445"/>
            <a:ext cx="10144981" cy="25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AE1A-A7FE-48D5-9CF1-CE025CC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with </a:t>
            </a:r>
            <a:r>
              <a:rPr lang="en-US" dirty="0" err="1"/>
              <a:t>Webtask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EEA8-F95A-4F5D-A720-D42D4739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to use</a:t>
            </a:r>
          </a:p>
          <a:p>
            <a:r>
              <a:rPr lang="en-US" dirty="0"/>
              <a:t>Sign up via Facebook, Google, GitHub, and Microsoft</a:t>
            </a:r>
          </a:p>
          <a:p>
            <a:r>
              <a:rPr lang="en-US" dirty="0"/>
              <a:t>Easiest serverless platform out there</a:t>
            </a:r>
          </a:p>
          <a:p>
            <a:r>
              <a:rPr lang="en-US" dirty="0"/>
              <a:t>Not the best platform</a:t>
            </a:r>
          </a:p>
          <a:p>
            <a:r>
              <a:rPr lang="en-US" dirty="0"/>
              <a:t>webtask.io</a:t>
            </a:r>
          </a:p>
        </p:txBody>
      </p:sp>
    </p:spTree>
    <p:extLst>
      <p:ext uri="{BB962C8B-B14F-4D97-AF65-F5344CB8AC3E}">
        <p14:creationId xmlns:p14="http://schemas.microsoft.com/office/powerpoint/2010/main" val="16716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799554-4E0E-496D-9C36-B6AAC439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8" y="520121"/>
            <a:ext cx="7860502" cy="58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D75D-D4E2-484C-A7F5-F244FE797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that CLI...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701A-6F84-4204-A13E-02ADA22B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everything I'm showing today</a:t>
            </a:r>
          </a:p>
          <a:p>
            <a:r>
              <a:rPr lang="en-US" dirty="0"/>
              <a:t>But I'm not showing it</a:t>
            </a:r>
          </a:p>
          <a:p>
            <a:r>
              <a:rPr lang="en-US" dirty="0"/>
              <a:t>You can work locally, test, debug</a:t>
            </a:r>
          </a:p>
          <a:p>
            <a:r>
              <a:rPr lang="en-US" dirty="0"/>
              <a:t>You can use your favorite editor</a:t>
            </a:r>
          </a:p>
          <a:p>
            <a:pPr lvl="1"/>
            <a:r>
              <a:rPr lang="en-US" i="1" dirty="0"/>
              <a:t>which is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85DE-523A-4E4A-96D8-815BBE5B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Webtask</a:t>
            </a:r>
            <a:r>
              <a:rPr lang="en-US" dirty="0"/>
              <a:t>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C0A4-D3F8-48C4-BBC7-079E7AE6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https://webtask.io/make</a:t>
            </a:r>
          </a:p>
          <a:p>
            <a:r>
              <a:rPr lang="en-US" dirty="0"/>
              <a:t>List your files (and search)</a:t>
            </a:r>
          </a:p>
          <a:p>
            <a:r>
              <a:rPr lang="en-US" dirty="0"/>
              <a:t>Make new files (and delete stinky old ones)</a:t>
            </a:r>
          </a:p>
          <a:p>
            <a:r>
              <a:rPr lang="en-US" dirty="0"/>
              <a:t>Open files (duh), edit, full screen</a:t>
            </a:r>
          </a:p>
          <a:p>
            <a:r>
              <a:rPr lang="en-US" dirty="0"/>
              <a:t>Syntax highlighting, </a:t>
            </a:r>
            <a:r>
              <a:rPr lang="en-US" dirty="0" err="1"/>
              <a:t>ESLint</a:t>
            </a:r>
            <a:r>
              <a:rPr lang="en-US" dirty="0"/>
              <a:t>, Prettier</a:t>
            </a:r>
          </a:p>
          <a:p>
            <a:r>
              <a:rPr lang="en-US" dirty="0"/>
              <a:t>Dark theme!</a:t>
            </a:r>
          </a:p>
          <a:p>
            <a:r>
              <a:rPr lang="en-US" dirty="0"/>
              <a:t>Oh, and a full testing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72933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pink frisbee&#10;&#10;Description generated with high confidence">
            <a:extLst>
              <a:ext uri="{FF2B5EF4-FFF2-40B4-BE49-F238E27FC236}">
                <a16:creationId xmlns:a16="http://schemas.microsoft.com/office/drawing/2014/main" id="{B8E2A49B-38A7-403B-9623-94098267D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B6B72-5C08-4538-A7EE-C51B036D2D94}"/>
              </a:ext>
            </a:extLst>
          </p:cNvPr>
          <p:cNvSpPr txBox="1"/>
          <p:nvPr/>
        </p:nvSpPr>
        <p:spPr>
          <a:xfrm>
            <a:off x="381000" y="277793"/>
            <a:ext cx="3886449" cy="83099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Editor Tour!!!</a:t>
            </a:r>
          </a:p>
        </p:txBody>
      </p:sp>
    </p:spTree>
    <p:extLst>
      <p:ext uri="{BB962C8B-B14F-4D97-AF65-F5344CB8AC3E}">
        <p14:creationId xmlns:p14="http://schemas.microsoft.com/office/powerpoint/2010/main" val="1445483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D170-0FA8-4B10-9891-420A9C45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Serverless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27700-5ED4-4826-9F19-4AC1B42F6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Done</a:t>
            </a:r>
            <a:r>
              <a:rPr lang="en-US" baseline="30000" dirty="0"/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A0F54-D413-4D51-91CF-CAD3E0344ABC}"/>
              </a:ext>
            </a:extLst>
          </p:cNvPr>
          <p:cNvSpPr txBox="1"/>
          <p:nvPr/>
        </p:nvSpPr>
        <p:spPr>
          <a:xfrm>
            <a:off x="4479402" y="648866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Some details may apply</a:t>
            </a:r>
          </a:p>
        </p:txBody>
      </p:sp>
    </p:spTree>
    <p:extLst>
      <p:ext uri="{BB962C8B-B14F-4D97-AF65-F5344CB8AC3E}">
        <p14:creationId xmlns:p14="http://schemas.microsoft.com/office/powerpoint/2010/main" val="38333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0E96-10BD-415D-94D4-2554D561E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I'm 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3DC7D-E77F-4D04-9131-2734C50E0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raymondcamden@gmail.com</a:t>
            </a:r>
          </a:p>
          <a:p>
            <a:r>
              <a:rPr lang="en-US" dirty="0"/>
              <a:t>raymondcamden.com</a:t>
            </a:r>
          </a:p>
          <a:p>
            <a:r>
              <a:rPr lang="en-US" dirty="0"/>
              <a:t>@raymondcamden</a:t>
            </a:r>
          </a:p>
          <a:p>
            <a:r>
              <a:rPr lang="en-US" dirty="0"/>
              <a:t>Jobless Bum (hire me so I can feed my 200 kids and animals)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77B43-D940-40DD-BE35-9D82B95B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05"/>
          <a:stretch/>
        </p:blipFill>
        <p:spPr>
          <a:xfrm>
            <a:off x="7818454" y="0"/>
            <a:ext cx="437354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86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C99D-4454-4005-A132-D2BE829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Webtasks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AEF7-641C-4DFF-92AA-C86AF245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basic "forms" of your </a:t>
            </a:r>
            <a:r>
              <a:rPr lang="en-US" dirty="0" err="1"/>
              <a:t>Webtask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Simple to Hipster Fancy Stuff</a:t>
            </a:r>
          </a:p>
        </p:txBody>
      </p:sp>
    </p:spTree>
    <p:extLst>
      <p:ext uri="{BB962C8B-B14F-4D97-AF65-F5344CB8AC3E}">
        <p14:creationId xmlns:p14="http://schemas.microsoft.com/office/powerpoint/2010/main" val="343071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C6AE-63BF-4EEC-AFA9-6D881C2C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E1D4-0349-4949-87EC-6202D1F5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30C6AC-0259-455E-9E07-6CCB411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41" y="2410750"/>
            <a:ext cx="7539037" cy="25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8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09C5C-1228-4308-BFDE-583BAFD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2251-3341-41DB-8F67-7CB34FCF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2DC6CE-5DE2-4FA7-84A4-7C6AE5B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172" y="2238074"/>
            <a:ext cx="652668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65C7-A2C3-4730-9656-7F1E02F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8EBF0-6A73-4494-97EA-830DFC8C2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2BB2E-D052-4B45-A19B-FC318375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92" y="2461530"/>
            <a:ext cx="7539037" cy="22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4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9290-F8F2-4A24-972F-E36DACFB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HTTP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90EDD-DA04-4120-B222-AFA072A8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219E0B4-9E86-47B7-8D21-216DDD11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935" y="2655355"/>
            <a:ext cx="7539037" cy="22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50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EB30-231C-4E9C-98C1-99B49F05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4810-C438-4D51-B004-1A5E9B3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params (</a:t>
            </a:r>
            <a:r>
              <a:rPr lang="en-US" dirty="0" err="1"/>
              <a:t>context.query</a:t>
            </a:r>
            <a:r>
              <a:rPr lang="en-US" dirty="0"/>
              <a:t>)</a:t>
            </a:r>
          </a:p>
          <a:p>
            <a:r>
              <a:rPr lang="en-US" dirty="0"/>
              <a:t>Body params (</a:t>
            </a:r>
            <a:r>
              <a:rPr lang="en-US" dirty="0" err="1"/>
              <a:t>context.body</a:t>
            </a:r>
            <a:r>
              <a:rPr lang="en-US" dirty="0"/>
              <a:t>)</a:t>
            </a:r>
          </a:p>
          <a:p>
            <a:r>
              <a:rPr lang="en-US" dirty="0"/>
              <a:t>Headers (</a:t>
            </a:r>
            <a:r>
              <a:rPr lang="en-US" dirty="0" err="1"/>
              <a:t>context.headers</a:t>
            </a:r>
            <a:r>
              <a:rPr lang="en-US" dirty="0"/>
              <a:t>)</a:t>
            </a:r>
          </a:p>
          <a:p>
            <a:r>
              <a:rPr lang="en-US" dirty="0"/>
              <a:t>Meta (</a:t>
            </a:r>
            <a:r>
              <a:rPr lang="en-US" dirty="0" err="1"/>
              <a:t>context.meta</a:t>
            </a:r>
            <a:r>
              <a:rPr lang="en-US" dirty="0"/>
              <a:t>)</a:t>
            </a:r>
          </a:p>
          <a:p>
            <a:r>
              <a:rPr lang="en-US" dirty="0"/>
              <a:t>Secrets (</a:t>
            </a:r>
            <a:r>
              <a:rPr lang="en-US" dirty="0" err="1"/>
              <a:t>context.secrets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0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7347-B4E0-44AB-9146-2629DAB4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967B8-7344-41E6-8E38-910CE87F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2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face&#10;&#10;Description generated with high confidence">
            <a:extLst>
              <a:ext uri="{FF2B5EF4-FFF2-40B4-BE49-F238E27FC236}">
                <a16:creationId xmlns:a16="http://schemas.microsoft.com/office/drawing/2014/main" id="{B0E54D90-5473-483C-AA95-E945C6A2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9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4F6BAF24-FCBB-4592-91CE-DA91E494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55" y="0"/>
            <a:ext cx="5144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222DD-F31F-464B-BA14-EA1607DB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Cool Crap Easily and Quickly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0D7B2-6EC7-4055-8BDA-E3CAFFF12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4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3EB5-DE2C-4ECF-85A2-B19FDAD5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1 - Contact Fixer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821A-25F8-4CD0-9914-EB87FB036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(Not serverless but that's ok...)</a:t>
            </a:r>
          </a:p>
        </p:txBody>
      </p:sp>
    </p:spTree>
    <p:extLst>
      <p:ext uri="{BB962C8B-B14F-4D97-AF65-F5344CB8AC3E}">
        <p14:creationId xmlns:p14="http://schemas.microsoft.com/office/powerpoint/2010/main" val="126426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7CBDF-6B2C-42D3-897B-7EF995E54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/>
          </a:blip>
          <a:srcRect r="1" b="9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904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303</Words>
  <Application>Microsoft Office PowerPoint</Application>
  <PresentationFormat>Widescreen</PresentationFormat>
  <Paragraphs>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Wingdings 3</vt:lpstr>
      <vt:lpstr>Facet</vt:lpstr>
      <vt:lpstr>Serverless with Webtask</vt:lpstr>
      <vt:lpstr>Building Stupid Stuff for Fun and Games (and Learning) but Mainly for Fun!</vt:lpstr>
      <vt:lpstr>I'm Ray</vt:lpstr>
      <vt:lpstr>What is Serverless?</vt:lpstr>
      <vt:lpstr>PowerPoint Presentation</vt:lpstr>
      <vt:lpstr>PowerPoint Presentation</vt:lpstr>
      <vt:lpstr>Building Cool Crap Easily and Quickly</vt:lpstr>
      <vt:lpstr>Example 1 - Contact Fixer</vt:lpstr>
      <vt:lpstr>PowerPoint Presentation</vt:lpstr>
      <vt:lpstr>PowerPoint Presentation</vt:lpstr>
      <vt:lpstr>PowerPoint Presentation</vt:lpstr>
      <vt:lpstr>PowerPoint Presentation</vt:lpstr>
      <vt:lpstr>Example 2 - Random Comic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get to a point?</vt:lpstr>
      <vt:lpstr>A Point</vt:lpstr>
      <vt:lpstr>Not Serverless</vt:lpstr>
      <vt:lpstr>Serverless</vt:lpstr>
      <vt:lpstr>Serverless with Webtask</vt:lpstr>
      <vt:lpstr>PowerPoint Presentation</vt:lpstr>
      <vt:lpstr>About that CLI...</vt:lpstr>
      <vt:lpstr>Webtask Editor</vt:lpstr>
      <vt:lpstr>PowerPoint Presentation</vt:lpstr>
      <vt:lpstr>Make the Serverless</vt:lpstr>
      <vt:lpstr>Writing Webtasks</vt:lpstr>
      <vt:lpstr>Basic Function Form</vt:lpstr>
      <vt:lpstr>Basic Function Form</vt:lpstr>
      <vt:lpstr>Context Form</vt:lpstr>
      <vt:lpstr>Full HTTP Control</vt:lpstr>
      <vt:lpstr>Context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with Webtask</dc:title>
  <dc:creator>Raymond Camden</dc:creator>
  <cp:lastModifiedBy>Raymond Camden</cp:lastModifiedBy>
  <cp:revision>5</cp:revision>
  <dcterms:created xsi:type="dcterms:W3CDTF">2018-10-11T16:00:13Z</dcterms:created>
  <dcterms:modified xsi:type="dcterms:W3CDTF">2018-10-12T15:14:56Z</dcterms:modified>
</cp:coreProperties>
</file>